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07114f310583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07114f310583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5e6716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5e671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ClearInterval()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77325" y="1306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SetInterval() method executes a block of code at every specified time interval.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If you want to stop this function call,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clearInterval() method.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25" y="455050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ClearInterval()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50" y="1237350"/>
            <a:ext cx="4566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clearInterval(intervalID);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intervalID is the return value of the setInterval() method.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450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